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5" r:id="rId18"/>
    <p:sldId id="274" r:id="rId19"/>
    <p:sldId id="273" r:id="rId20"/>
    <p:sldId id="278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3"/>
    <p:restoredTop sz="94626"/>
  </p:normalViewPr>
  <p:slideViewPr>
    <p:cSldViewPr snapToGrid="0" snapToObjects="1">
      <p:cViewPr varScale="1">
        <p:scale>
          <a:sx n="118" d="100"/>
          <a:sy n="118" d="100"/>
        </p:scale>
        <p:origin x="22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202B2-8F92-0F4C-A5ED-D2C2E6C9F6E5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EE864-3111-2746-9823-2E9CAED88A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E864-3111-2746-9823-2E9CAED88AF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2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.png"/><Relationship Id="rId7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6425" y="1447799"/>
            <a:ext cx="7397375" cy="3329581"/>
          </a:xfrm>
        </p:spPr>
        <p:txBody>
          <a:bodyPr/>
          <a:lstStyle/>
          <a:p>
            <a:r>
              <a:rPr lang="fr-FR" sz="6000" dirty="0">
                <a:solidFill>
                  <a:schemeClr val="tx1"/>
                </a:solidFill>
              </a:rPr>
              <a:t>CHATBOT : ETAT DE L’ART, etc. etc.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6425" y="4777380"/>
            <a:ext cx="8825658" cy="86142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@</a:t>
            </a:r>
            <a:r>
              <a:rPr lang="fr-FR">
                <a:solidFill>
                  <a:schemeClr val="tx1"/>
                </a:solidFill>
              </a:rPr>
              <a:t>Monsieurnours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905" y="6004676"/>
            <a:ext cx="1013011" cy="6213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659" y="6297188"/>
            <a:ext cx="2617694" cy="3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2" y="1325880"/>
            <a:ext cx="7213251" cy="4508282"/>
          </a:xfrm>
          <a:prstGeom prst="rect">
            <a:avLst/>
          </a:prstGeom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OUI.SNCF : la tuile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9/22</a:t>
            </a:r>
          </a:p>
        </p:txBody>
      </p:sp>
    </p:spTree>
    <p:extLst>
      <p:ext uri="{BB962C8B-B14F-4D97-AF65-F5344CB8AC3E}">
        <p14:creationId xmlns:p14="http://schemas.microsoft.com/office/powerpoint/2010/main" val="56004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6924A-36D7-48B7-A77E-D461A059FC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431DB1-C0E3-4F79-91B4-1291252562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EEE464AA-F385-4411-8A33-DE57CA2F1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pic>
        <p:nvPicPr>
          <p:cNvPr id="7" name="Image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5377" y="647698"/>
            <a:ext cx="3128703" cy="5562139"/>
          </a:xfrm>
          <a:prstGeom prst="rect">
            <a:avLst/>
          </a:prstGeom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Anatol</a:t>
            </a:r>
            <a:r>
              <a:rPr lang="en-US" sz="7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: après 10 minutes…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10/22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08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Dédé du JDD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709" y="1450300"/>
            <a:ext cx="5396432" cy="50401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11/22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03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305931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00" dirty="0"/>
              <a:t>Les gars sûrs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Citron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Lara de </a:t>
            </a:r>
            <a:r>
              <a:rPr lang="fr-FR" dirty="0" err="1"/>
              <a:t>Meetic</a:t>
            </a: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Sephora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</a:t>
            </a:r>
            <a:r>
              <a:rPr lang="fr-FR" dirty="0" err="1"/>
              <a:t>ShopBot</a:t>
            </a:r>
            <a:r>
              <a:rPr lang="fr-FR" dirty="0"/>
              <a:t> (eBay)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Pizza </a:t>
            </a:r>
            <a:r>
              <a:rPr lang="fr-FR" dirty="0" err="1"/>
              <a:t>Hut</a:t>
            </a: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Et tellement d’autres</a:t>
            </a:r>
            <a:r>
              <a:rPr lang="mr-IN" dirty="0"/>
              <a:t>…</a:t>
            </a:r>
            <a:r>
              <a:rPr lang="fr-FR" dirty="0"/>
              <a:t> :D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12/22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3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3854" y="1077269"/>
            <a:ext cx="6270662" cy="4702996"/>
          </a:xfrm>
          <a:prstGeom prst="rect">
            <a:avLst/>
          </a:prstGeom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CITRON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13/22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571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3854" y="1085108"/>
            <a:ext cx="6270662" cy="4687319"/>
          </a:xfrm>
          <a:prstGeom prst="rect">
            <a:avLst/>
          </a:prstGeom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CITRON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14/22</a:t>
            </a:r>
          </a:p>
        </p:txBody>
      </p:sp>
    </p:spTree>
    <p:extLst>
      <p:ext uri="{BB962C8B-B14F-4D97-AF65-F5344CB8AC3E}">
        <p14:creationId xmlns:p14="http://schemas.microsoft.com/office/powerpoint/2010/main" val="414968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LARA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0800" cy="6867078"/>
          </a:xfrm>
        </p:spPr>
      </p:pic>
      <p:sp>
        <p:nvSpPr>
          <p:cNvPr id="5" name="ZoneTexte 4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15/22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3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qu’il faut éviter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Base de connaissance trop limitée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Personnalité incohérente ou inexistante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Vouloir traiter tous les besoins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Négliger la carte des interactions clients (à quel moment doit intervenir le bot ? Par quel biais ? Pour couvrir quel besoin ?)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fr-FR" sz="3200" b="1" dirty="0"/>
              <a:t>Si besoin, laissez votre bot admettre qu’il n’a pas compris et qu’il ne connaît pas tel ou tel terme employé. Exemple : SIRI.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16/22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0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Bénéfices d’un bon </a:t>
            </a:r>
            <a:r>
              <a:rPr lang="fr-FR" dirty="0" err="1"/>
              <a:t>chatbot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293" y="2086785"/>
            <a:ext cx="8946541" cy="4195481"/>
          </a:xfrm>
        </p:spPr>
        <p:txBody>
          <a:bodyPr/>
          <a:lstStyle/>
          <a:p>
            <a:r>
              <a:rPr lang="fr-FR" b="1" dirty="0"/>
              <a:t>Economies d’échelle : </a:t>
            </a:r>
            <a:r>
              <a:rPr lang="fr-FR" dirty="0"/>
              <a:t>un </a:t>
            </a:r>
            <a:r>
              <a:rPr lang="fr-FR" dirty="0" err="1"/>
              <a:t>chatbot</a:t>
            </a:r>
            <a:r>
              <a:rPr lang="fr-FR" dirty="0"/>
              <a:t> peut traiter plusieurs milliers de conversation en même temps</a:t>
            </a:r>
          </a:p>
          <a:p>
            <a:r>
              <a:rPr lang="fr-FR" b="1" dirty="0"/>
              <a:t>Praticité : </a:t>
            </a:r>
            <a:r>
              <a:rPr lang="fr-FR" dirty="0"/>
              <a:t>utilisation innée, (voir </a:t>
            </a:r>
            <a:r>
              <a:rPr lang="fr-FR" dirty="0" err="1"/>
              <a:t>Chatbot</a:t>
            </a:r>
            <a:r>
              <a:rPr lang="fr-FR" dirty="0"/>
              <a:t>  «</a:t>
            </a:r>
            <a:r>
              <a:rPr lang="fr-FR" i="1" dirty="0"/>
              <a:t> </a:t>
            </a:r>
            <a:r>
              <a:rPr lang="fr-FR" i="1" dirty="0" err="1"/>
              <a:t>Assist</a:t>
            </a:r>
            <a:r>
              <a:rPr lang="fr-FR" dirty="0"/>
              <a:t> »)</a:t>
            </a:r>
          </a:p>
          <a:p>
            <a:r>
              <a:rPr lang="fr-FR" b="1" dirty="0"/>
              <a:t>Engagement : </a:t>
            </a:r>
            <a:r>
              <a:rPr lang="fr-FR" dirty="0"/>
              <a:t>créé du dialogue entre la marque et la cible</a:t>
            </a:r>
          </a:p>
          <a:p>
            <a:r>
              <a:rPr lang="fr-FR" b="1" dirty="0"/>
              <a:t>Personnalisation : </a:t>
            </a:r>
            <a:r>
              <a:rPr lang="fr-FR" dirty="0"/>
              <a:t>le </a:t>
            </a:r>
            <a:r>
              <a:rPr lang="fr-FR" dirty="0" err="1"/>
              <a:t>chatbot</a:t>
            </a:r>
            <a:r>
              <a:rPr lang="fr-FR" dirty="0"/>
              <a:t> peut-être personnalisé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17/22</a:t>
            </a:r>
          </a:p>
        </p:txBody>
      </p:sp>
    </p:spTree>
    <p:extLst>
      <p:ext uri="{BB962C8B-B14F-4D97-AF65-F5344CB8AC3E}">
        <p14:creationId xmlns:p14="http://schemas.microsoft.com/office/powerpoint/2010/main" val="7508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Alors, on retient quoi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/>
              <a:t>L’éditorial prime sur la technique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3600" b="1" dirty="0"/>
              <a:t>« personnalité » en adéquation avec le public visé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3600" b="1" dirty="0"/>
              <a:t>doit apporter de la valeur ajoutée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3600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3600" b="1" dirty="0"/>
              <a:t>Il ne faut pas pour autant oublier qu’il doit être suffisamment « nourri » pour ne pas être frustrant.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363201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18/22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imaginions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C3-PO, Rachel, etc.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638069"/>
            <a:ext cx="4310174" cy="20524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84" y="4195935"/>
            <a:ext cx="3389498" cy="20524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33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créer un </a:t>
            </a:r>
            <a:r>
              <a:rPr lang="fr-FR" dirty="0" err="1"/>
              <a:t>chatbot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Faire appel à un Développeur Ninja :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code for </a:t>
            </a:r>
            <a:r>
              <a:rPr lang="fr-FR" dirty="0" err="1"/>
              <a:t>food</a:t>
            </a:r>
            <a:r>
              <a:rPr lang="fr-FR" dirty="0"/>
              <a:t>.</a:t>
            </a:r>
          </a:p>
          <a:p>
            <a:r>
              <a:rPr lang="fr-FR" b="1" dirty="0"/>
              <a:t>Utiliser des outils clef-en-main :</a:t>
            </a:r>
          </a:p>
          <a:p>
            <a:r>
              <a:rPr lang="fr-FR" b="1" dirty="0"/>
              <a:t>-&gt; </a:t>
            </a:r>
            <a:r>
              <a:rPr lang="fr-FR" b="1" dirty="0" err="1"/>
              <a:t>Botsify</a:t>
            </a:r>
            <a:endParaRPr lang="fr-FR" b="1" dirty="0"/>
          </a:p>
          <a:p>
            <a:r>
              <a:rPr lang="fr-FR" b="1" dirty="0"/>
              <a:t>-&gt; </a:t>
            </a:r>
            <a:r>
              <a:rPr lang="fr-FR" b="1" dirty="0" err="1"/>
              <a:t>Chatfuel</a:t>
            </a:r>
            <a:endParaRPr lang="fr-FR" b="1" dirty="0"/>
          </a:p>
          <a:p>
            <a:r>
              <a:rPr lang="fr-FR" b="1" dirty="0"/>
              <a:t>-&gt; </a:t>
            </a:r>
            <a:r>
              <a:rPr lang="fr-FR" b="1" dirty="0" err="1"/>
              <a:t>Motion.ai</a:t>
            </a:r>
            <a:endParaRPr lang="fr-FR" b="1" dirty="0"/>
          </a:p>
          <a:p>
            <a:r>
              <a:rPr lang="fr-FR" b="1" dirty="0"/>
              <a:t>Etc.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309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911" y="2588763"/>
            <a:ext cx="9404723" cy="1400530"/>
          </a:xfrm>
        </p:spPr>
        <p:txBody>
          <a:bodyPr/>
          <a:lstStyle/>
          <a:p>
            <a:pPr algn="ctr"/>
            <a:r>
              <a:rPr lang="fr-FR" b="1" dirty="0"/>
              <a:t>C’est le moment de la chouette infographie copiée/collée à destination de la Team Marketing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20/22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894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912" y="2926977"/>
            <a:ext cx="9404723" cy="1400530"/>
          </a:xfrm>
        </p:spPr>
        <p:txBody>
          <a:bodyPr/>
          <a:lstStyle/>
          <a:p>
            <a:pPr algn="ctr"/>
            <a:r>
              <a:rPr lang="fr-FR" dirty="0"/>
              <a:t>Infographie in </a:t>
            </a:r>
            <a:r>
              <a:rPr lang="fr-FR" dirty="0" err="1"/>
              <a:t>progress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21/22</a:t>
            </a:r>
          </a:p>
        </p:txBody>
      </p:sp>
    </p:spTree>
    <p:extLst>
      <p:ext uri="{BB962C8B-B14F-4D97-AF65-F5344CB8AC3E}">
        <p14:creationId xmlns:p14="http://schemas.microsoft.com/office/powerpoint/2010/main" val="44985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DDC893-E5EF-4CDE-B040-BA5B53AADD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1A06D-D369-4974-8208-56120C5E7A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D27A50-88D7-4E2A-8488-F2879768AF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7C6ACD-2325-48C6-B9F3-C21563A05E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81DF83-4F35-4560-87E6-0DE8AAAC33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704F0F-1CD8-4DC1-AEE9-2259582324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5965" b="1797"/>
          <a:stretch/>
        </p:blipFill>
        <p:spPr>
          <a:xfrm>
            <a:off x="-1" y="10"/>
            <a:ext cx="7546766" cy="3428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/>
          <a:srcRect t="6874" b="24810"/>
          <a:stretch/>
        </p:blipFill>
        <p:spPr>
          <a:xfrm>
            <a:off x="7372" y="3429001"/>
            <a:ext cx="7546766" cy="34285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Et après…?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73316" y="494579"/>
            <a:ext cx="28776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0" dirty="0">
                <a:latin typeface="Poppins" charset="0"/>
                <a:ea typeface="Poppins" charset="0"/>
                <a:cs typeface="Poppins" charset="0"/>
              </a:rPr>
              <a:t>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380134" y="67756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22/22</a:t>
            </a:r>
          </a:p>
        </p:txBody>
      </p:sp>
    </p:spTree>
    <p:extLst>
      <p:ext uri="{BB962C8B-B14F-4D97-AF65-F5344CB8AC3E}">
        <p14:creationId xmlns:p14="http://schemas.microsoft.com/office/powerpoint/2010/main" val="39073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2033" r="8414" b="4"/>
          <a:stretch/>
        </p:blipFill>
        <p:spPr>
          <a:xfrm>
            <a:off x="5316657" y="3429460"/>
            <a:ext cx="3441773" cy="34285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4352" r="18651" b="3"/>
          <a:stretch/>
        </p:blipFill>
        <p:spPr>
          <a:xfrm>
            <a:off x="5316657" y="10"/>
            <a:ext cx="3441773" cy="34289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1762" r="19178" b="1"/>
          <a:stretch/>
        </p:blipFill>
        <p:spPr>
          <a:xfrm>
            <a:off x="8758430" y="-1"/>
            <a:ext cx="3432031" cy="34289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2676" r="31017"/>
          <a:stretch/>
        </p:blipFill>
        <p:spPr>
          <a:xfrm>
            <a:off x="8758430" y="3428999"/>
            <a:ext cx="3432031" cy="34285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7ABDF5-6611-49C8-8240-09A39FEFF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3CDA08-C246-46F4-A825-4279C11C0BD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7609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8C996B-71FF-43D1-8AE0-2F3AC07662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7" y="3429000"/>
            <a:ext cx="687372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fr-FR" dirty="0"/>
              <a:t>Ce que nous avons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« HAL 9000 du pauvre » : </a:t>
            </a:r>
            <a:r>
              <a:rPr lang="fr-FR" dirty="0" err="1"/>
              <a:t>Siri</a:t>
            </a:r>
            <a:r>
              <a:rPr lang="fr-FR" dirty="0"/>
              <a:t>, Alexa, Google Assistant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" y="3631470"/>
            <a:ext cx="4506558" cy="281659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2/22</a:t>
            </a:r>
          </a:p>
        </p:txBody>
      </p:sp>
    </p:spTree>
    <p:extLst>
      <p:ext uri="{BB962C8B-B14F-4D97-AF65-F5344CB8AC3E}">
        <p14:creationId xmlns:p14="http://schemas.microsoft.com/office/powerpoint/2010/main" val="5700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CHATBOT : 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Agent conversationnel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Inspirés par le test de Turing (voir </a:t>
            </a:r>
            <a:r>
              <a:rPr lang="fr-FR" dirty="0" err="1"/>
              <a:t>Blade</a:t>
            </a:r>
            <a:r>
              <a:rPr lang="fr-FR" dirty="0"/>
              <a:t> </a:t>
            </a:r>
            <a:r>
              <a:rPr lang="fr-FR" dirty="0" err="1"/>
              <a:t>Runner</a:t>
            </a:r>
            <a:r>
              <a:rPr lang="fr-FR" dirty="0"/>
              <a:t> / lire </a:t>
            </a:r>
            <a:r>
              <a:rPr lang="fr-FR" dirty="0" err="1"/>
              <a:t>K.Dick</a:t>
            </a:r>
            <a:r>
              <a:rPr lang="fr-FR" dirty="0"/>
              <a:t>)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fr-FR" dirty="0"/>
              <a:t>-&gt; Illusion d’un programme pensé pour un dialogue sensé (effet ELIZA - tendance à assimiler de manière inconsciente le comportement d'un ordinateur à celui d'un être humain)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Demande formulée en langage naturel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Transformation en requête opérationnel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Réponse en langage naturel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/>
              <a:t>Créer du lien, de l’empathie, répondre à un besoin.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3/22</a:t>
            </a:r>
          </a:p>
        </p:txBody>
      </p:sp>
    </p:spTree>
    <p:extLst>
      <p:ext uri="{BB962C8B-B14F-4D97-AF65-F5344CB8AC3E}">
        <p14:creationId xmlns:p14="http://schemas.microsoft.com/office/powerpoint/2010/main" val="10967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point technique que l’on espère pas trop rébarbatif</a:t>
            </a:r>
            <a:r>
              <a:rPr lang="mr-IN" dirty="0"/>
              <a:t>…</a:t>
            </a:r>
            <a:r>
              <a:rPr lang="fr-FR" dirty="0"/>
              <a:t> </a:t>
            </a:r>
            <a:r>
              <a:rPr lang="fr-FR" dirty="0">
                <a:sym typeface="Wingdings"/>
              </a:rPr>
              <a:t>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Alors comment cela fonctionne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Fonctionnement « basique » 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Mots déclencheurs ou expressions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Exemple : je demande à </a:t>
            </a:r>
            <a:r>
              <a:rPr lang="fr-FR" dirty="0" err="1"/>
              <a:t>Siri</a:t>
            </a:r>
            <a:r>
              <a:rPr lang="fr-FR" dirty="0"/>
              <a:t> : « </a:t>
            </a:r>
            <a:r>
              <a:rPr lang="fr-FR" i="1" dirty="0"/>
              <a:t>Quel </a:t>
            </a:r>
            <a:r>
              <a:rPr lang="fr-FR" b="1" i="1" dirty="0"/>
              <a:t>temps</a:t>
            </a:r>
            <a:r>
              <a:rPr lang="fr-FR" i="1" dirty="0"/>
              <a:t> fait-il à </a:t>
            </a:r>
            <a:r>
              <a:rPr lang="fr-FR" b="1" i="1" dirty="0"/>
              <a:t>Montpellier</a:t>
            </a:r>
            <a:r>
              <a:rPr lang="fr-FR" i="1" dirty="0"/>
              <a:t> ?</a:t>
            </a:r>
            <a:r>
              <a:rPr lang="fr-FR" dirty="0"/>
              <a:t>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</a:t>
            </a:r>
            <a:r>
              <a:rPr lang="fr-FR" b="1" dirty="0"/>
              <a:t>Temps</a:t>
            </a:r>
            <a:r>
              <a:rPr lang="fr-FR" dirty="0"/>
              <a:t> et </a:t>
            </a:r>
            <a:r>
              <a:rPr lang="fr-FR" b="1" dirty="0"/>
              <a:t>Montpellier</a:t>
            </a:r>
            <a:r>
              <a:rPr lang="fr-FR" dirty="0"/>
              <a:t> -&gt; Recherche dans la base de données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Travail sur la synonymie (météo, pluie, soleil, etc.)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</a:t>
            </a:r>
            <a:r>
              <a:rPr lang="fr-FR" b="1" dirty="0"/>
              <a:t>Problème d’</a:t>
            </a:r>
            <a:r>
              <a:rPr lang="fr-FR" b="1" dirty="0" err="1"/>
              <a:t>ambiguité</a:t>
            </a:r>
            <a:r>
              <a:rPr lang="fr-FR" b="1" dirty="0"/>
              <a:t> :</a:t>
            </a:r>
            <a:r>
              <a:rPr lang="fr-FR" dirty="0"/>
              <a:t> + il y a de mots reconnaissables et d’ensembles complexes, et plus le </a:t>
            </a:r>
            <a:r>
              <a:rPr lang="fr-FR" dirty="0" err="1"/>
              <a:t>chatbot</a:t>
            </a:r>
            <a:r>
              <a:rPr lang="fr-FR" dirty="0"/>
              <a:t> est susceptible de se tromper. Exemple : « </a:t>
            </a:r>
            <a:r>
              <a:rPr lang="fr-FR" i="1" dirty="0"/>
              <a:t>Combien de </a:t>
            </a:r>
            <a:r>
              <a:rPr lang="fr-FR" b="1" i="1" dirty="0"/>
              <a:t>temps</a:t>
            </a:r>
            <a:r>
              <a:rPr lang="fr-FR" i="1" dirty="0"/>
              <a:t> reste t’il sur le minuteur ?</a:t>
            </a:r>
            <a:r>
              <a:rPr lang="fr-FR" dirty="0"/>
              <a:t>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Base de données satisfaisante : environ </a:t>
            </a:r>
            <a:r>
              <a:rPr lang="fr-FR" b="1" dirty="0"/>
              <a:t>10 000 </a:t>
            </a:r>
            <a:r>
              <a:rPr lang="fr-FR" dirty="0"/>
              <a:t>entrées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4/22</a:t>
            </a:r>
          </a:p>
        </p:txBody>
      </p:sp>
    </p:spTree>
    <p:extLst>
      <p:ext uri="{BB962C8B-B14F-4D97-AF65-F5344CB8AC3E}">
        <p14:creationId xmlns:p14="http://schemas.microsoft.com/office/powerpoint/2010/main" val="15325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61" r="-2" b="-2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900" dirty="0"/>
              <a:t>Petit point technique que l’on espère pas trop rébarbatif</a:t>
            </a:r>
            <a:r>
              <a:rPr lang="mr-IN" sz="3900" dirty="0"/>
              <a:t>…</a:t>
            </a:r>
            <a:r>
              <a:rPr lang="fr-FR" sz="3900" dirty="0"/>
              <a:t> </a:t>
            </a:r>
            <a:r>
              <a:rPr lang="fr-FR" sz="3900" dirty="0">
                <a:sym typeface="Wingdings"/>
              </a:rPr>
              <a:t> (bis)</a:t>
            </a:r>
            <a:endParaRPr lang="fr-FR" sz="3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50752" y="2052214"/>
            <a:ext cx="4338409" cy="4196185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IA Faible : </a:t>
            </a:r>
            <a:r>
              <a:rPr lang="fr-FR" dirty="0"/>
              <a:t>cherche à imiter le comportement humain, sans comprendre le sens de l’information qu’elle traite.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IA Forte :  </a:t>
            </a:r>
            <a:r>
              <a:rPr lang="fr-FR" dirty="0"/>
              <a:t>véritable compréhension de l’information.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Exemple le + proche : </a:t>
            </a:r>
            <a:r>
              <a:rPr lang="fr-FR" dirty="0"/>
              <a:t>voitures autonomes.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500" b="1" dirty="0"/>
              <a:t>Les </a:t>
            </a:r>
            <a:r>
              <a:rPr lang="fr-FR" sz="3500" b="1" dirty="0" err="1"/>
              <a:t>chatbots</a:t>
            </a:r>
            <a:r>
              <a:rPr lang="fr-FR" sz="3500" b="1" dirty="0"/>
              <a:t> sont pour la plupart des IA Faibles.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5/22</a:t>
            </a:r>
          </a:p>
        </p:txBody>
      </p:sp>
    </p:spTree>
    <p:extLst>
      <p:ext uri="{BB962C8B-B14F-4D97-AF65-F5344CB8AC3E}">
        <p14:creationId xmlns:p14="http://schemas.microsoft.com/office/powerpoint/2010/main" val="11682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y voir plus clair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Vous pouvez lire </a:t>
            </a:r>
            <a:r>
              <a:rPr lang="fr-FR" b="1" dirty="0"/>
              <a:t>Roger </a:t>
            </a:r>
            <a:r>
              <a:rPr lang="fr-FR" b="1" dirty="0" err="1"/>
              <a:t>Penrose</a:t>
            </a:r>
            <a:endParaRPr lang="fr-FR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Vous pouvez écouter </a:t>
            </a:r>
            <a:r>
              <a:rPr lang="fr-FR" b="1" dirty="0"/>
              <a:t>l’épisode 23 </a:t>
            </a:r>
            <a:r>
              <a:rPr lang="fr-FR" dirty="0"/>
              <a:t>de l’</a:t>
            </a:r>
            <a:r>
              <a:rPr lang="fr-FR" b="1" dirty="0"/>
              <a:t>Agence tous Geeks </a:t>
            </a:r>
            <a:r>
              <a:rPr lang="fr-FR" dirty="0"/>
              <a:t>: </a:t>
            </a:r>
            <a:r>
              <a:rPr lang="fr-FR" b="1" i="1" dirty="0"/>
              <a:t>IA Pas le temps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Vous pouvez (</a:t>
            </a:r>
            <a:r>
              <a:rPr lang="fr-FR" dirty="0" err="1"/>
              <a:t>re</a:t>
            </a:r>
            <a:r>
              <a:rPr lang="fr-FR" dirty="0"/>
              <a:t>)voir </a:t>
            </a:r>
            <a:r>
              <a:rPr lang="fr-FR" b="1" dirty="0" err="1"/>
              <a:t>Blade</a:t>
            </a:r>
            <a:r>
              <a:rPr lang="fr-FR" b="1" dirty="0"/>
              <a:t> </a:t>
            </a:r>
            <a:r>
              <a:rPr lang="fr-FR" b="1" dirty="0" err="1"/>
              <a:t>Runner</a:t>
            </a:r>
            <a:r>
              <a:rPr lang="fr-FR" dirty="0"/>
              <a:t>, et (</a:t>
            </a:r>
            <a:r>
              <a:rPr lang="fr-FR" dirty="0" err="1"/>
              <a:t>re</a:t>
            </a:r>
            <a:r>
              <a:rPr lang="fr-FR" dirty="0"/>
              <a:t>)lire </a:t>
            </a:r>
            <a:r>
              <a:rPr lang="fr-FR" b="1" dirty="0" err="1"/>
              <a:t>K.Dick</a:t>
            </a:r>
            <a:r>
              <a:rPr lang="fr-FR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93" y="4033215"/>
            <a:ext cx="3321155" cy="22151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65" y="4031182"/>
            <a:ext cx="2217217" cy="22172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99" y="4031413"/>
            <a:ext cx="4126058" cy="22169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6/22</a:t>
            </a:r>
          </a:p>
        </p:txBody>
      </p:sp>
    </p:spTree>
    <p:extLst>
      <p:ext uri="{BB962C8B-B14F-4D97-AF65-F5344CB8AC3E}">
        <p14:creationId xmlns:p14="http://schemas.microsoft.com/office/powerpoint/2010/main" val="18047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722" r="34960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00" dirty="0"/>
              <a:t>Les mauvais élèves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</a:t>
            </a:r>
            <a:r>
              <a:rPr lang="fr-FR" dirty="0" err="1"/>
              <a:t>OUI.sncf</a:t>
            </a: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Marie </a:t>
            </a:r>
            <a:r>
              <a:rPr lang="fr-FR" dirty="0" err="1"/>
              <a:t>Pairec</a:t>
            </a:r>
            <a:r>
              <a:rPr lang="fr-FR" dirty="0"/>
              <a:t>  / </a:t>
            </a:r>
            <a:r>
              <a:rPr lang="fr-FR" dirty="0" err="1"/>
              <a:t>Audencia</a:t>
            </a: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-&gt; Dédé DU JDD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Et tellement d’autres</a:t>
            </a:r>
            <a:r>
              <a:rPr lang="mr-IN" dirty="0"/>
              <a:t>…</a:t>
            </a:r>
            <a:r>
              <a:rPr lang="fr-FR" dirty="0"/>
              <a:t> :/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7/22</a:t>
            </a:r>
          </a:p>
        </p:txBody>
      </p:sp>
    </p:spTree>
    <p:extLst>
      <p:ext uri="{BB962C8B-B14F-4D97-AF65-F5344CB8AC3E}">
        <p14:creationId xmlns:p14="http://schemas.microsoft.com/office/powerpoint/2010/main" val="13177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r="10887"/>
          <a:stretch/>
        </p:blipFill>
        <p:spPr>
          <a:xfrm>
            <a:off x="-1" y="10"/>
            <a:ext cx="7554140" cy="6857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1839" y="1454964"/>
            <a:ext cx="3342460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/>
              <a:t>OUI.SNCF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430933" y="67756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8/22</a:t>
            </a:r>
          </a:p>
        </p:txBody>
      </p:sp>
    </p:spTree>
    <p:extLst>
      <p:ext uri="{BB962C8B-B14F-4D97-AF65-F5344CB8AC3E}">
        <p14:creationId xmlns:p14="http://schemas.microsoft.com/office/powerpoint/2010/main" val="2051963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149</TotalTime>
  <Words>477</Words>
  <Application>Microsoft Macintosh PowerPoint</Application>
  <PresentationFormat>Grand écran</PresentationFormat>
  <Paragraphs>116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Poppins</vt:lpstr>
      <vt:lpstr>Wingdings 3</vt:lpstr>
      <vt:lpstr>Ion</vt:lpstr>
      <vt:lpstr>CHATBOT : ETAT DE L’ART, etc. etc.</vt:lpstr>
      <vt:lpstr>Ce que nous imaginions…</vt:lpstr>
      <vt:lpstr>Ce que nous avons !</vt:lpstr>
      <vt:lpstr>CHATBOT : Définition</vt:lpstr>
      <vt:lpstr>Petit point technique que l’on espère pas trop rébarbatif…  </vt:lpstr>
      <vt:lpstr>Petit point technique que l’on espère pas trop rébarbatif…  (bis)</vt:lpstr>
      <vt:lpstr>Pour y voir plus clair…</vt:lpstr>
      <vt:lpstr>Les mauvais élèves </vt:lpstr>
      <vt:lpstr>OUI.SNCF</vt:lpstr>
      <vt:lpstr>OUI.SNCF : la tuile</vt:lpstr>
      <vt:lpstr>Anatol : après 10 minutes…</vt:lpstr>
      <vt:lpstr>Dédé du JDD</vt:lpstr>
      <vt:lpstr>Les gars sûrs </vt:lpstr>
      <vt:lpstr>CITRON</vt:lpstr>
      <vt:lpstr>CITRON</vt:lpstr>
      <vt:lpstr>LARA</vt:lpstr>
      <vt:lpstr>Ce qu’il faut éviter</vt:lpstr>
      <vt:lpstr>Bénéfices d’un bon chatbot</vt:lpstr>
      <vt:lpstr>Alors, on retient quoi ?</vt:lpstr>
      <vt:lpstr>Comment créer un chatbot ?</vt:lpstr>
      <vt:lpstr>C’est le moment de la chouette infographie copiée/collée à destination de la Team Marketing</vt:lpstr>
      <vt:lpstr>Infographie in progress…</vt:lpstr>
      <vt:lpstr>Et après…?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CHATBOT : ETAT DE L’ART</dc:title>
  <dc:creator>Matthieu Requenna</dc:creator>
  <cp:lastModifiedBy>Matthieu Requenna</cp:lastModifiedBy>
  <cp:revision>78</cp:revision>
  <dcterms:created xsi:type="dcterms:W3CDTF">2018-03-08T13:11:23Z</dcterms:created>
  <dcterms:modified xsi:type="dcterms:W3CDTF">2019-03-06T07:38:17Z</dcterms:modified>
</cp:coreProperties>
</file>